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1" r:id="rId3"/>
    <p:sldId id="260" r:id="rId4"/>
    <p:sldId id="257" r:id="rId5"/>
    <p:sldId id="258" r:id="rId6"/>
    <p:sldId id="259" r:id="rId7"/>
    <p:sldId id="262" r:id="rId8"/>
    <p:sldId id="263" r:id="rId9"/>
  </p:sldIdLst>
  <p:sldSz cx="9144000" cy="6858000" type="screen4x3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94660"/>
  </p:normalViewPr>
  <p:slideViewPr>
    <p:cSldViewPr>
      <p:cViewPr>
        <p:scale>
          <a:sx n="110" d="100"/>
          <a:sy n="110" d="100"/>
        </p:scale>
        <p:origin x="438" y="25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39679-2920-49B4-9A2B-B55DCBDA8A3D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863C1-C3DB-4741-A663-78FFAF59FB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742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B583-DE24-41E2-B2A4-99E14ECDF716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687-4B5A-49E3-86E2-900E2EE26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36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B583-DE24-41E2-B2A4-99E14ECDF716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687-4B5A-49E3-86E2-900E2EE26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26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B583-DE24-41E2-B2A4-99E14ECDF716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687-4B5A-49E3-86E2-900E2EE26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73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B583-DE24-41E2-B2A4-99E14ECDF716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687-4B5A-49E3-86E2-900E2EE26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99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B583-DE24-41E2-B2A4-99E14ECDF716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687-4B5A-49E3-86E2-900E2EE26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67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B583-DE24-41E2-B2A4-99E14ECDF716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687-4B5A-49E3-86E2-900E2EE26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36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B583-DE24-41E2-B2A4-99E14ECDF716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687-4B5A-49E3-86E2-900E2EE26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21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B583-DE24-41E2-B2A4-99E14ECDF716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687-4B5A-49E3-86E2-900E2EE26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24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B583-DE24-41E2-B2A4-99E14ECDF716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687-4B5A-49E3-86E2-900E2EE26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6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B583-DE24-41E2-B2A4-99E14ECDF716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687-4B5A-49E3-86E2-900E2EE26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6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B583-DE24-41E2-B2A4-99E14ECDF716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45687-4B5A-49E3-86E2-900E2EE26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75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1B583-DE24-41E2-B2A4-99E14ECDF716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45687-4B5A-49E3-86E2-900E2EE26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Word_97_-_2003_Document3.doc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24292" y="2780928"/>
            <a:ext cx="2742875" cy="1470025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Salon des vins  2017 </a:t>
            </a:r>
            <a:br>
              <a:rPr lang="fr-FR" sz="3200" dirty="0" smtClean="0"/>
            </a:br>
            <a:r>
              <a:rPr lang="fr-FR" sz="3200" dirty="0" smtClean="0"/>
              <a:t>16</a:t>
            </a:r>
            <a:r>
              <a:rPr lang="fr-FR" sz="3200" baseline="30000" dirty="0" smtClean="0"/>
              <a:t>ème</a:t>
            </a:r>
            <a:r>
              <a:rPr lang="fr-FR" sz="3200" dirty="0" smtClean="0"/>
              <a:t> édition</a:t>
            </a:r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35092"/>
            <a:ext cx="3266941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667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128"/>
            <a:ext cx="14763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crftrevoux\Desktop\AW travail au 1 aout 2016\AW ROTARY\Salon des vins\Flyer salon 2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3859296" cy="543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8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051720" y="5949280"/>
            <a:ext cx="6696744" cy="10081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2051720" y="4077072"/>
            <a:ext cx="6561752" cy="1080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2323778" y="90128"/>
            <a:ext cx="6552728" cy="11793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8" y="1269503"/>
            <a:ext cx="8667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128"/>
            <a:ext cx="14763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128"/>
            <a:ext cx="6345728" cy="6767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1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60629" y="2420888"/>
            <a:ext cx="3183371" cy="1254001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Salon des vins  2017 </a:t>
            </a:r>
            <a:br>
              <a:rPr lang="fr-FR" sz="3200" dirty="0" smtClean="0"/>
            </a:br>
            <a:r>
              <a:rPr lang="fr-FR" sz="3200" dirty="0" smtClean="0"/>
              <a:t>16</a:t>
            </a:r>
            <a:r>
              <a:rPr lang="fr-FR" sz="3200" baseline="30000" dirty="0" smtClean="0"/>
              <a:t>ème</a:t>
            </a:r>
            <a:r>
              <a:rPr lang="fr-FR" sz="3200" dirty="0" smtClean="0"/>
              <a:t> édition</a:t>
            </a:r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40990"/>
            <a:ext cx="3266941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6" y="1304620"/>
            <a:ext cx="8667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128"/>
            <a:ext cx="14763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717067"/>
              </p:ext>
            </p:extLst>
          </p:nvPr>
        </p:nvGraphicFramePr>
        <p:xfrm>
          <a:off x="2051720" y="-85280"/>
          <a:ext cx="3865717" cy="690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Feuille de calcul" r:id="rId7" imgW="5029268" imgH="8982040" progId="Excel.Sheet.8">
                  <p:embed/>
                </p:oleObj>
              </mc:Choice>
              <mc:Fallback>
                <p:oleObj name="Feuille de calcul" r:id="rId7" imgW="5029268" imgH="8982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1720" y="-85280"/>
                        <a:ext cx="3865717" cy="6905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lèche droite 2"/>
          <p:cNvSpPr/>
          <p:nvPr/>
        </p:nvSpPr>
        <p:spPr>
          <a:xfrm>
            <a:off x="1547664" y="4941168"/>
            <a:ext cx="504056" cy="7200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509930" y="6309320"/>
            <a:ext cx="504056" cy="7200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499937" y="6453336"/>
            <a:ext cx="504056" cy="7200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1509930" y="3861048"/>
            <a:ext cx="504056" cy="7200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4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87431" y="90128"/>
            <a:ext cx="3159549" cy="1470025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Salon des vins  2017 </a:t>
            </a:r>
            <a:br>
              <a:rPr lang="fr-FR" sz="3200" dirty="0" smtClean="0"/>
            </a:br>
            <a:r>
              <a:rPr lang="fr-FR" sz="3200" dirty="0" smtClean="0"/>
              <a:t>16</a:t>
            </a:r>
            <a:r>
              <a:rPr lang="fr-FR" sz="3200" baseline="30000" dirty="0" smtClean="0"/>
              <a:t>ème</a:t>
            </a:r>
            <a:r>
              <a:rPr lang="fr-FR" sz="3200" dirty="0" smtClean="0"/>
              <a:t> édition</a:t>
            </a:r>
            <a:endParaRPr lang="fr-F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0" y="1340768"/>
            <a:ext cx="8667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128"/>
            <a:ext cx="14763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3" y="260648"/>
            <a:ext cx="7183247" cy="628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4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4463" y="-3845"/>
            <a:ext cx="7596336" cy="73501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Salon des vins  2017  16</a:t>
            </a:r>
            <a:r>
              <a:rPr lang="fr-FR" sz="3200" baseline="30000" dirty="0" smtClean="0"/>
              <a:t>ème</a:t>
            </a:r>
            <a:r>
              <a:rPr lang="fr-FR" sz="3200" dirty="0" smtClean="0"/>
              <a:t> édition</a:t>
            </a:r>
            <a:endParaRPr lang="fr-F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8667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128"/>
            <a:ext cx="14763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997149"/>
              </p:ext>
            </p:extLst>
          </p:nvPr>
        </p:nvGraphicFramePr>
        <p:xfrm>
          <a:off x="1907704" y="594953"/>
          <a:ext cx="6912769" cy="6095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Feuille de calcul" r:id="rId6" imgW="18878585" imgH="16649773" progId="Excel.Sheet.8">
                  <p:embed/>
                </p:oleObj>
              </mc:Choice>
              <mc:Fallback>
                <p:oleObj name="Feuille de calcul" r:id="rId6" imgW="18878585" imgH="1664977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7704" y="594953"/>
                        <a:ext cx="6912769" cy="6095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4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74879" y="2492896"/>
            <a:ext cx="2592288" cy="1440160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Salon des vins  2017 </a:t>
            </a:r>
            <a:br>
              <a:rPr lang="fr-FR" sz="3200" dirty="0" smtClean="0"/>
            </a:br>
            <a:r>
              <a:rPr lang="fr-FR" sz="3200" dirty="0" smtClean="0"/>
              <a:t>16</a:t>
            </a:r>
            <a:r>
              <a:rPr lang="fr-FR" sz="3200" baseline="30000" dirty="0" smtClean="0"/>
              <a:t>ème</a:t>
            </a:r>
            <a:r>
              <a:rPr lang="fr-FR" sz="3200" dirty="0" smtClean="0"/>
              <a:t> édition</a:t>
            </a:r>
            <a:endParaRPr lang="fr-F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30" y="1340768"/>
            <a:ext cx="8667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128"/>
            <a:ext cx="14763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831452"/>
              </p:ext>
            </p:extLst>
          </p:nvPr>
        </p:nvGraphicFramePr>
        <p:xfrm>
          <a:off x="1759943" y="90128"/>
          <a:ext cx="4898775" cy="6767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Document" r:id="rId6" imgW="7657871" imgH="10582896" progId="Word.Document.8">
                  <p:embed/>
                </p:oleObj>
              </mc:Choice>
              <mc:Fallback>
                <p:oleObj name="Document" r:id="rId6" imgW="7657871" imgH="1058289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9943" y="90128"/>
                        <a:ext cx="4898775" cy="6767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4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65470" y="1844824"/>
            <a:ext cx="3102915" cy="1470025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Salon des vins  2017 </a:t>
            </a:r>
            <a:br>
              <a:rPr lang="fr-FR" sz="3200" dirty="0" smtClean="0"/>
            </a:br>
            <a:r>
              <a:rPr lang="fr-FR" sz="3200" dirty="0" smtClean="0"/>
              <a:t>16</a:t>
            </a:r>
            <a:r>
              <a:rPr lang="fr-FR" sz="3200" baseline="30000" dirty="0" smtClean="0"/>
              <a:t>ème</a:t>
            </a:r>
            <a:r>
              <a:rPr lang="fr-FR" sz="3200" dirty="0" smtClean="0"/>
              <a:t> édition</a:t>
            </a:r>
            <a:endParaRPr lang="fr-F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667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128"/>
            <a:ext cx="14763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12160" y="33265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Les différentes invitations…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87" y="1740379"/>
            <a:ext cx="41745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217"/>
            <a:ext cx="9540552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65470" y="1844824"/>
            <a:ext cx="3102915" cy="1470025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Salon des vins  2017 </a:t>
            </a:r>
            <a:br>
              <a:rPr lang="fr-FR" sz="3200" dirty="0" smtClean="0"/>
            </a:br>
            <a:r>
              <a:rPr lang="fr-FR" sz="3200" dirty="0" smtClean="0"/>
              <a:t>16</a:t>
            </a:r>
            <a:r>
              <a:rPr lang="fr-FR" sz="3200" baseline="30000" dirty="0" smtClean="0"/>
              <a:t>ème</a:t>
            </a:r>
            <a:r>
              <a:rPr lang="fr-FR" sz="3200" dirty="0" smtClean="0"/>
              <a:t> édition</a:t>
            </a:r>
            <a:endParaRPr lang="fr-F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667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128"/>
            <a:ext cx="14763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616990"/>
              </p:ext>
            </p:extLst>
          </p:nvPr>
        </p:nvGraphicFramePr>
        <p:xfrm>
          <a:off x="2123728" y="332656"/>
          <a:ext cx="3609975" cy="613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Feuille de calcul" r:id="rId6" imgW="3609919" imgH="6133971" progId="Excel.Sheet.12">
                  <p:embed/>
                </p:oleObj>
              </mc:Choice>
              <mc:Fallback>
                <p:oleObj name="Feuille de calcul" r:id="rId6" imgW="3609919" imgH="61339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3728" y="332656"/>
                        <a:ext cx="3609975" cy="613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804248" y="4077072"/>
            <a:ext cx="1729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MERCI </a:t>
            </a:r>
          </a:p>
          <a:p>
            <a:r>
              <a:rPr lang="fr-FR" sz="2400" b="1" i="1" dirty="0" smtClean="0">
                <a:solidFill>
                  <a:srgbClr val="FF0000"/>
                </a:solidFill>
              </a:rPr>
              <a:t>Pour </a:t>
            </a:r>
          </a:p>
          <a:p>
            <a:r>
              <a:rPr lang="fr-FR" sz="2400" b="1" i="1" dirty="0" smtClean="0">
                <a:solidFill>
                  <a:srgbClr val="FF0000"/>
                </a:solidFill>
              </a:rPr>
              <a:t>VOTRE AIDE 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38</Words>
  <Application>Microsoft Office PowerPoint</Application>
  <PresentationFormat>Affichage à l'écran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Thème Office</vt:lpstr>
      <vt:lpstr>Feuille de calcul</vt:lpstr>
      <vt:lpstr>Document</vt:lpstr>
      <vt:lpstr>Salon des vins  2017  16ème édition</vt:lpstr>
      <vt:lpstr>Présentation PowerPoint</vt:lpstr>
      <vt:lpstr>Salon des vins  2017  16ème édition</vt:lpstr>
      <vt:lpstr>Salon des vins  2017  16ème édition</vt:lpstr>
      <vt:lpstr>Salon des vins  2017  16ème édition</vt:lpstr>
      <vt:lpstr>Salon des vins  2017  16ème édition</vt:lpstr>
      <vt:lpstr>Salon des vins  2017  16ème édition</vt:lpstr>
      <vt:lpstr>Salon des vins  2017  16ème édition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Salon des vins  2017  16ème édition</dc:title>
  <dc:creator>crftrevoux</dc:creator>
  <cp:lastModifiedBy>crftrevoux</cp:lastModifiedBy>
  <cp:revision>15</cp:revision>
  <cp:lastPrinted>2016-12-11T09:50:35Z</cp:lastPrinted>
  <dcterms:created xsi:type="dcterms:W3CDTF">2016-12-11T09:07:49Z</dcterms:created>
  <dcterms:modified xsi:type="dcterms:W3CDTF">2016-12-12T20:39:12Z</dcterms:modified>
</cp:coreProperties>
</file>